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71" d="100"/>
          <a:sy n="71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mailto:albana.veseli@uni-pr.edu" TargetMode="External"/><Relationship Id="rId7" Type="http://schemas.openxmlformats.org/officeDocument/2006/relationships/hyperlink" Target="https://scholar.google.com/citations?user=P-xYxLUAAAAJ&amp;hl=en" TargetMode="External"/><Relationship Id="rId2" Type="http://schemas.openxmlformats.org/officeDocument/2006/relationships/hyperlink" Target="https://www.researchgate.net/profile/Albana-Veseli?ev=hdr_xprf&amp;_tp=eyJjb250ZXh0Ijp7ImZpcnN0UGFnZSI6Il9kaXJlY3QiLCJwYWdlIjoiX2RpcmVjdCIsInBvc2l0aW9uIjoiZ2xvYmFsSGVhZGVyIn1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541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Dr.sc.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Albana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Veseli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8245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z="1100" dirty="0" smtClean="0"/>
              <a:t>Department </a:t>
            </a:r>
            <a:r>
              <a:rPr lang="en-GB" sz="1100" dirty="0"/>
              <a:t>of Chemistry, Faculty of Natural and Mathematical Sciences, University of </a:t>
            </a:r>
            <a:r>
              <a:rPr lang="en-GB" sz="1100" dirty="0" err="1"/>
              <a:t>Prishtina</a:t>
            </a:r>
            <a:r>
              <a:rPr lang="en-GB" sz="1100" dirty="0"/>
              <a:t> ‘’</a:t>
            </a:r>
            <a:r>
              <a:rPr lang="en-GB" sz="1100" dirty="0" err="1"/>
              <a:t>Hasan</a:t>
            </a:r>
            <a:r>
              <a:rPr lang="en-GB" sz="1100" dirty="0"/>
              <a:t> </a:t>
            </a:r>
            <a:r>
              <a:rPr lang="en-GB" sz="1100" dirty="0" err="1" smtClean="0"/>
              <a:t>Prishtina</a:t>
            </a:r>
            <a:endParaRPr lang="en-GB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123313" y="4747278"/>
            <a:ext cx="6965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designing of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electrochemical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sensors based 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carbon nanomaterial's for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human, food and environmental sample analysis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Organic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pollutants degradation in water media, using advanced oxidation and electrochemical advanced oxidation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38120" y="3651077"/>
            <a:ext cx="5550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https://www.researchgate.net/profile/Albana-Veseli?ev=hdr_xprf&amp;_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tp=eyJjb250ZXh0Ijp7ImZpcnN0UGFnZSI6Il9kaXJlY3QiLCJwYWdlIjoiX2RpcmVjdCIsInBvc2l0aW9uIjoiZ2xvYmFsSGVhZGVyIn19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</a:t>
            </a:r>
            <a:r>
              <a:rPr lang="en-US" dirty="0" smtClean="0"/>
              <a:t>Schola</a:t>
            </a:r>
            <a:r>
              <a:rPr lang="en-US" dirty="0"/>
              <a:t>r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</a:t>
            </a:r>
            <a:r>
              <a:rPr lang="en-US" dirty="0" smtClean="0"/>
              <a:t>Gate   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</a:t>
            </a:r>
            <a:r>
              <a:rPr lang="en-US" dirty="0" smtClean="0"/>
              <a:t>address      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93556" y="2555535"/>
            <a:ext cx="39982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’’ Str. George Bush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n.n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 10000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Prishtina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Republic of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Kosova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</a:t>
            </a:r>
            <a:r>
              <a:rPr lang="en-US" dirty="0" smtClean="0"/>
              <a:t>lines  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Email/website    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621958" y="2825530"/>
            <a:ext cx="18646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albana.veseli@uni-pr.edu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93556" y="3150312"/>
            <a:ext cx="5236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Dr.sc.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Albana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Veseli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Prof.ass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Flamur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Sopaj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2" y="2156009"/>
            <a:ext cx="5723426" cy="1894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25762"/>
            <a:ext cx="7005615" cy="24231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6200" y="1115418"/>
            <a:ext cx="7465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Chemical sensors based on nanomaterial’s for advanced studies and </a:t>
            </a:r>
            <a:r>
              <a:rPr lang="en-GB" b="1" dirty="0" smtClean="0"/>
              <a:t>analysis group</a:t>
            </a:r>
            <a:endParaRPr lang="en-US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161752" y="-67849"/>
            <a:ext cx="8630418" cy="1084909"/>
            <a:chOff x="304125" y="0"/>
            <a:chExt cx="8630418" cy="1084909"/>
          </a:xfrm>
        </p:grpSpPr>
        <p:pic>
          <p:nvPicPr>
            <p:cNvPr id="5" name="Picture 2" descr="Home - Aka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25" y="76200"/>
              <a:ext cx="959921" cy="9971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FUJITSU\Desktop\Nanoalb\nanoBalkan_logo_pa_sfond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5084" y="134650"/>
              <a:ext cx="1258459" cy="9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88434" y="0"/>
              <a:ext cx="1146109" cy="1084909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567172" y="3433264"/>
            <a:ext cx="51623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7"/>
              </a:rPr>
              <a:t>https://</a:t>
            </a:r>
            <a:r>
              <a:rPr lang="en-US" sz="1100" dirty="0" smtClean="0">
                <a:hlinkClick r:id="rId7"/>
              </a:rPr>
              <a:t>scholar.google.com/citations?user=P-xYxLUAAAAJ&amp;hl=en</a:t>
            </a:r>
            <a:endParaRPr lang="en-US" sz="1100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7088617" y="989722"/>
            <a:ext cx="2055383" cy="5868277"/>
            <a:chOff x="7403678" y="1071475"/>
            <a:chExt cx="1740322" cy="560492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138" y="1071475"/>
              <a:ext cx="1360115" cy="13615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47099" y="2504178"/>
              <a:ext cx="1360115" cy="175681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7403678" y="5943583"/>
              <a:ext cx="1740322" cy="7328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98364" y="4292504"/>
              <a:ext cx="1508850" cy="14713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114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Microsoft account</cp:lastModifiedBy>
  <cp:revision>52</cp:revision>
  <dcterms:created xsi:type="dcterms:W3CDTF">2020-02-03T15:07:38Z</dcterms:created>
  <dcterms:modified xsi:type="dcterms:W3CDTF">2025-03-10T14:05:59Z</dcterms:modified>
</cp:coreProperties>
</file>