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hyperlink" Target="https://scholar.google.com/citations?user=R3SafTYAAAAJ&amp;hl=en" TargetMode="External"/><Relationship Id="rId7" Type="http://schemas.openxmlformats.org/officeDocument/2006/relationships/image" Target="../media/image1.png"/><Relationship Id="rId12" Type="http://schemas.openxmlformats.org/officeDocument/2006/relationships/image" Target="../media/image6.jpeg"/><Relationship Id="rId2" Type="http://schemas.openxmlformats.org/officeDocument/2006/relationships/hyperlink" Target="https://www.researchgate.net/profile/Aurel-Ymeti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bu.edu.al/en/academic-staff/prof-asoc-dr-aurel-ymeti" TargetMode="External"/><Relationship Id="rId11" Type="http://schemas.openxmlformats.org/officeDocument/2006/relationships/image" Target="../media/image5.png"/><Relationship Id="rId5" Type="http://schemas.openxmlformats.org/officeDocument/2006/relationships/hyperlink" Target="mailto:a.ymeti@gmail.com" TargetMode="External"/><Relationship Id="rId10" Type="http://schemas.openxmlformats.org/officeDocument/2006/relationships/image" Target="../media/image4.jpeg"/><Relationship Id="rId4" Type="http://schemas.openxmlformats.org/officeDocument/2006/relationships/hyperlink" Target="mailto:aurel.ymeti@wbu.edu.al" TargetMode="Externa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2150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Assoc. Dr. Aurel YMETI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55962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Department of Biosciences &amp; Engineering, Western Balkans University, Albania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496" y="4612719"/>
            <a:ext cx="703256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NL" sz="1250" dirty="0">
                <a:latin typeface="Arial" panose="020B0604020202020204" pitchFamily="34" charset="0"/>
                <a:cs typeface="Arial" panose="020B0604020202020204" pitchFamily="34" charset="0"/>
              </a:rPr>
              <a:t>Mission/Vision: Research &amp; development, validation and implementation of POCT devices for early disease detection and preventive healthcare.</a:t>
            </a:r>
            <a:endParaRPr lang="en-US" altLang="en-NL" sz="125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Diagnosis and monitoring of lifestyle-related diseases, incl. cancer, diabetes type 2, COPD and cardiovascular diseases based on rapid and accurate detection of health biomarkers at the Point-of-Care settings, e.g. GP practices, community centers, and at home.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Development of POC devices using various biosensing principles such as photonic integrated biosensors, lateral flow assays, electrochemical sensors, etc.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NL" sz="12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Rapid Sepsis diagnosis near patient bed based on specific, multiplex detection of relevant biomarkers such as IL-6 and CRP using LFA tests.</a:t>
            </a:r>
            <a:endParaRPr lang="en-US" sz="12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81552" y="380588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https://www.researchgate.net/profile/Aurel-Ymeti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67172" y="3581400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https://scholar.google.com/citations?user=R3SafTYAAAAJ&amp;hl=en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39902" y="2438400"/>
            <a:ext cx="3901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latin typeface="Arial" panose="020B0604020202020204" pitchFamily="34" charset="0"/>
                <a:cs typeface="Arial" panose="020B0604020202020204" pitchFamily="34" charset="0"/>
              </a:rPr>
              <a:t>Highway Tiranë-Durrës, KM 7, </a:t>
            </a:r>
            <a:r>
              <a:rPr lang="nl-NL" sz="1200" dirty="0" err="1">
                <a:latin typeface="Arial" panose="020B0604020202020204" pitchFamily="34" charset="0"/>
                <a:cs typeface="Arial" panose="020B0604020202020204" pitchFamily="34" charset="0"/>
              </a:rPr>
              <a:t>Kashar</a:t>
            </a:r>
            <a:r>
              <a:rPr lang="nl-NL" sz="1200" dirty="0">
                <a:latin typeface="Arial" panose="020B0604020202020204" pitchFamily="34" charset="0"/>
                <a:cs typeface="Arial" panose="020B0604020202020204" pitchFamily="34" charset="0"/>
              </a:rPr>
              <a:t>, Tirana, Albania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24000" y="2694801"/>
            <a:ext cx="3874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aurel.ymeti@wbu.edu.al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a.ymeti@gmail.com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5479" y="1219200"/>
            <a:ext cx="6588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POINT-OF-CARE DIAGNOSTICS RESEARCH GROUP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4542" y="3152001"/>
            <a:ext cx="5685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Assoc. Dr. Aurel Ymeti; PhD Retina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Capuni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MSc Brunilda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Mezani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 BSc.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Gloriano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Sherifi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537145" y="2895600"/>
            <a:ext cx="394925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https://wbu.edu.al/en/academic-staff/prof-asoc-dr-aurel-ymeti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2" descr="Home - Aka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" y="76200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84" y="134650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photo">
            <a:extLst>
              <a:ext uri="{FF2B5EF4-FFF2-40B4-BE49-F238E27FC236}">
                <a16:creationId xmlns:a16="http://schemas.microsoft.com/office/drawing/2014/main" id="{4D6EFE2E-67D8-B8C4-6EFD-C710829B43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9093" y="1248293"/>
            <a:ext cx="1266307" cy="1266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BEC79CDD-9836-AC2D-5E91-7BF1C580E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161" y="5105400"/>
            <a:ext cx="1521180" cy="152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PDF] Point-of-Care Testing for Autoimmune Rheumatic Diseases: Benefits and  Barriers | Semantic Scholar">
            <a:extLst>
              <a:ext uri="{FF2B5EF4-FFF2-40B4-BE49-F238E27FC236}">
                <a16:creationId xmlns:a16="http://schemas.microsoft.com/office/drawing/2014/main" id="{A58E73BB-D81A-8B7B-A3B6-6BBC0A4C20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" r="1328" b="3967"/>
          <a:stretch/>
        </p:blipFill>
        <p:spPr bwMode="auto">
          <a:xfrm>
            <a:off x="7501839" y="2749025"/>
            <a:ext cx="1539502" cy="98477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EA96C5ED-4948-8EF0-374F-1CBE22ACB6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r="1086" b="10556"/>
          <a:stretch/>
        </p:blipFill>
        <p:spPr bwMode="auto">
          <a:xfrm>
            <a:off x="7520161" y="4024854"/>
            <a:ext cx="1521376" cy="9281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3A81D9E-EFF6-CE4E-675B-01F6F2879C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0061" y="135796"/>
            <a:ext cx="1777153" cy="84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Aurel Ymeti</cp:lastModifiedBy>
  <cp:revision>54</cp:revision>
  <dcterms:created xsi:type="dcterms:W3CDTF">2020-02-03T15:07:38Z</dcterms:created>
  <dcterms:modified xsi:type="dcterms:W3CDTF">2026-10-30T11:35:11Z</dcterms:modified>
</cp:coreProperties>
</file>