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86" autoAdjust="0"/>
  </p:normalViewPr>
  <p:slideViewPr>
    <p:cSldViewPr>
      <p:cViewPr varScale="1">
        <p:scale>
          <a:sx n="61" d="100"/>
          <a:sy n="61" d="100"/>
        </p:scale>
        <p:origin x="768" y="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q-A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069C5-2609-414D-9DD5-4983A31414FF}" type="datetimeFigureOut">
              <a:rPr lang="sq-AL" smtClean="0"/>
              <a:t>19.10.2026</a:t>
            </a:fld>
            <a:endParaRPr lang="sq-A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q-A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q-A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q-A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30C4D-63F1-4AE3-B807-346B7B996E2B}" type="slidenum">
              <a:rPr lang="sq-AL" smtClean="0"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1988881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q-A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30C4D-63F1-4AE3-B807-346B7B996E2B}" type="slidenum">
              <a:rPr lang="sq-AL" smtClean="0"/>
              <a:t>1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181763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4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1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5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8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5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3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83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www.researchgate.net/profile/Nicoleta-Mircescu?ev=hdr_xprf" TargetMode="Externa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itim-cj.ro/portfolio/dina-nicoleta/" TargetMode="External"/><Relationship Id="rId11" Type="http://schemas.openxmlformats.org/officeDocument/2006/relationships/image" Target="../media/image5.jpeg"/><Relationship Id="rId5" Type="http://schemas.openxmlformats.org/officeDocument/2006/relationships/hyperlink" Target="mailto:nicoleta.dina@itim-cj.ro" TargetMode="External"/><Relationship Id="rId10" Type="http://schemas.openxmlformats.org/officeDocument/2006/relationships/image" Target="../media/image4.jpg"/><Relationship Id="rId4" Type="http://schemas.openxmlformats.org/officeDocument/2006/relationships/hyperlink" Target="https://scholar.google.com/citations?user=2tfLLikAAAAJ&amp;hl=en" TargetMode="External"/><Relationship Id="rId9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95400" y="1767343"/>
            <a:ext cx="2366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person/Group leader: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44414" y="1767343"/>
            <a:ext cx="1979196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 dirty="0">
                <a:latin typeface="Arial" panose="020B0604020202020204" pitchFamily="34" charset="0"/>
                <a:cs typeface="Arial" panose="020B0604020202020204" pitchFamily="34" charset="0"/>
              </a:rPr>
              <a:t>Dr. Nicoleta Elena DINA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" y="2156009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         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2156008"/>
            <a:ext cx="5405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National Institute for R&amp;D of Isotopic and Molecular Technologies, ROMANIA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2916" y="4430752"/>
            <a:ext cx="703256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indent="-9144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design and fabrication of micro-nano-structured hybrid materials that will later constitute support surfaces for detection based on surface-enhanced Raman (SERS), Surface Plasmon Resonance (SPR), electrochemical impedance (EIS) or surface-enhanced fluorescence (SEF)</a:t>
            </a:r>
          </a:p>
          <a:p>
            <a:pPr marL="91440" indent="-9144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Surface modification of materials (bulk, powdered or nanomaterials – insulator, semi-conductor or conducting ones) by physical deposition techniques such as: molecular-beam epitaxy (MBE) </a:t>
            </a:r>
          </a:p>
          <a:p>
            <a:pPr marL="91440" indent="-9144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fabrication of well-defined nanostructures as bio-inspired, functional coatings and surfaces with applications in circular bio-economy, medicine, industry and anti-counterfeiting products</a:t>
            </a:r>
          </a:p>
          <a:p>
            <a:pPr marL="91440" indent="-9144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Design, synthesis, and structural characterization of coordination polymers, homo-/heterometallic coordination systems and magnetic nano-particles/nano-clusters/nano-cubes and polymers like: polyesters, polyphenols,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polyphenylamines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polyanilines with application in nanomedicine, energy, water depollution, photocatalysis, thermal-conductivity,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supercapacitor devices.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47800" y="3805881"/>
            <a:ext cx="568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https://www.researchgate.net/profile/Nicoleta-Mircescu?ev=hdr_xprf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447800" y="3505200"/>
            <a:ext cx="49860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https://scholar.google.com/citations?user=2tfLLikAAAAJ&amp;hl=en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" y="3471341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Google Scholar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" y="3809142"/>
            <a:ext cx="143180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Gate  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" y="2482300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Mail address    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47800" y="2472041"/>
            <a:ext cx="40238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67-103 Donath Street, 400293, Cluj-Napoca, ROMANIA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862" y="4159396"/>
            <a:ext cx="1398140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lines  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" y="2817145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Email/website    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47800" y="2770192"/>
            <a:ext cx="47516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nicoleta.dina@itim-cj.ro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//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https://en.itim-cj.ro/portfolio/dina-nicoleta/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200" y="1323292"/>
            <a:ext cx="76962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Miniaturization and Design of Functional Surfaces and Nanomaterials RESEARCH GROUP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0" y="153393"/>
            <a:ext cx="1678644" cy="1221761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491970" y="2982046"/>
            <a:ext cx="552907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Dr. Nicoleta Elena DINA, Dr. Alexandrina NAN, Dr. Anca Petran, Dr. Alia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Colniță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Dr. Daniel Marconi, Dr. Ioana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Brezeștean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, Dr. Andra-Sorina </a:t>
            </a:r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Tătar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Dr. Natalia Terenti, Dr. Teodora Radu, Dr. Alexander Bunge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003" y="3145215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Group Members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91971" y="2156008"/>
            <a:ext cx="5877681" cy="19301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100463" y="4139143"/>
            <a:ext cx="7286650" cy="24317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8F59F0-8C6B-7989-7AAB-71FCC36E997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186" y="184133"/>
            <a:ext cx="3657600" cy="9544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F4A3A8C-5A83-C41A-CAE5-610A63BB0D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654" y="167327"/>
            <a:ext cx="1609192" cy="179211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7B82D7E-7C40-8641-B9D2-CF15FC664D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2292" r="45766" b="49036"/>
          <a:stretch>
            <a:fillRect/>
          </a:stretch>
        </p:blipFill>
        <p:spPr>
          <a:xfrm>
            <a:off x="7495307" y="1929786"/>
            <a:ext cx="1458324" cy="187939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174129C-ECA7-D2FA-4390-FAB21546787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51" t="46588"/>
          <a:stretch>
            <a:fillRect/>
          </a:stretch>
        </p:blipFill>
        <p:spPr>
          <a:xfrm>
            <a:off x="7643028" y="3782199"/>
            <a:ext cx="1288056" cy="159102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5D113B1-A8F4-ED45-BAD5-EF43C12F56E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995" y="5529519"/>
            <a:ext cx="1430509" cy="98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3255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307</Words>
  <Application>Microsoft Office PowerPoint</Application>
  <PresentationFormat>On-screen Show (4:3)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FUJITSU</dc:creator>
  <cp:lastModifiedBy>Dina Nicoleta</cp:lastModifiedBy>
  <cp:revision>65</cp:revision>
  <dcterms:created xsi:type="dcterms:W3CDTF">2020-02-03T15:07:38Z</dcterms:created>
  <dcterms:modified xsi:type="dcterms:W3CDTF">2026-10-19T16:47:41Z</dcterms:modified>
</cp:coreProperties>
</file>