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986" autoAdjust="0"/>
  </p:normalViewPr>
  <p:slideViewPr>
    <p:cSldViewPr>
      <p:cViewPr>
        <p:scale>
          <a:sx n="100" d="100"/>
          <a:sy n="100" d="100"/>
        </p:scale>
        <p:origin x="1914" y="3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141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35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37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941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39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168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614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058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682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450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637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5835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8.jpeg"/><Relationship Id="rId3" Type="http://schemas.openxmlformats.org/officeDocument/2006/relationships/hyperlink" Target="https://scholar.google.com/citations?hl=en&amp;user=9xQDI34AAAAJ" TargetMode="External"/><Relationship Id="rId7" Type="http://schemas.openxmlformats.org/officeDocument/2006/relationships/image" Target="../media/image2.png"/><Relationship Id="rId12" Type="http://schemas.openxmlformats.org/officeDocument/2006/relationships/image" Target="../media/image7.png"/><Relationship Id="rId2" Type="http://schemas.openxmlformats.org/officeDocument/2006/relationships/hyperlink" Target="https://www.researchgate.net/profile/Kledi_Xhaxhiu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11" Type="http://schemas.openxmlformats.org/officeDocument/2006/relationships/image" Target="../media/image6.png"/><Relationship Id="rId5" Type="http://schemas.openxmlformats.org/officeDocument/2006/relationships/hyperlink" Target="https://ai4med.net/" TargetMode="External"/><Relationship Id="rId10" Type="http://schemas.openxmlformats.org/officeDocument/2006/relationships/image" Target="../media/image5.png"/><Relationship Id="rId4" Type="http://schemas.openxmlformats.org/officeDocument/2006/relationships/hyperlink" Target="mailto:niko.hyka@umed.edu.al" TargetMode="External"/><Relationship Id="rId9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295400" y="1767343"/>
            <a:ext cx="23663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 person/Group leader: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52636" y="1769077"/>
            <a:ext cx="16718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Prof.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Asoc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 Niko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Hyka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200" y="2156009"/>
            <a:ext cx="1415772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Affiliation           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45110" y="2156008"/>
            <a:ext cx="595066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1050" dirty="0"/>
              <a:t>Department of Diagnostics, Faculty of Medical Technical Sciences, University of </a:t>
            </a:r>
            <a:r>
              <a:rPr lang="en-US" sz="1050" dirty="0" err="1"/>
              <a:t>Medicine,Tirana</a:t>
            </a:r>
            <a:endParaRPr lang="en-US" sz="1050" dirty="0"/>
          </a:p>
        </p:txBody>
      </p:sp>
      <p:sp>
        <p:nvSpPr>
          <p:cNvPr id="17" name="TextBox 16"/>
          <p:cNvSpPr txBox="1"/>
          <p:nvPr/>
        </p:nvSpPr>
        <p:spPr>
          <a:xfrm>
            <a:off x="197496" y="4612719"/>
            <a:ext cx="703256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400" dirty="0"/>
              <a:t>Developing new AI simulation and predictive models for implementation in the field of medical imaging and radiotherapy.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400" dirty="0"/>
              <a:t>Establishing AI models for training purposes, in diagnostic and therapeutic centers, to increase the accuracy level of the examination and to eliminate or minimize errors made during diagnostics / treatment.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400" dirty="0"/>
              <a:t>Application of artificial intelligence simulation and prediction models using large number of imaging data obtained from several diagnostic centers in Albania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400" dirty="0"/>
              <a:t>Increasing the cooperation between institutions and professionals with long scientific expertise and involving young researchers in new technologies and applications in biomedical sciences.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581552" y="3805881"/>
            <a:ext cx="56833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https://www.researchgate.net/profile/Kledi_Xhaxhiu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567172" y="3581400"/>
            <a:ext cx="49860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Arial"/>
                <a:cs typeface="Arial"/>
                <a:hlinkClick r:id="rId3"/>
              </a:rPr>
              <a:t>https://scholar.google.com/citations?hl=en&amp;user=9xQDI34AAAAJ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6200" y="3471341"/>
            <a:ext cx="1418978" cy="27699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Google Scholar  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200" y="3809142"/>
            <a:ext cx="1431802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Research Gate   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6200" y="2482300"/>
            <a:ext cx="1418978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Mail address      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539902" y="2466821"/>
            <a:ext cx="4096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Rr.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Kongresi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Manastirit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FSHMT-QSUNT, Tirana, Albania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23313" y="4295001"/>
            <a:ext cx="1398140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Research lines  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200" y="2817145"/>
            <a:ext cx="1418978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Email/website    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87817" y="2768706"/>
            <a:ext cx="32688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niko.hyka@umed.edu.al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https://ai4med.net/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320909" y="1219200"/>
            <a:ext cx="54785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  APPLICATIONS IN MEDICAL IMAGING RESEARCH GROUP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544542" y="3152001"/>
            <a:ext cx="56855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Prof.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Asoc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 Niko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Hyka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Prof.Asoc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Dafina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Xhako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Prof. Kita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Sallabanda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q-AL" sz="1200" dirty="0">
                <a:latin typeface="Arial" panose="020B0604020202020204" pitchFamily="34" charset="0"/>
                <a:cs typeface="Arial" panose="020B0604020202020204" pitchFamily="34" charset="0"/>
              </a:rPr>
              <a:t>Dr. Albana </a:t>
            </a:r>
            <a:r>
              <a:rPr lang="sq-AL" sz="1200" dirty="0" err="1">
                <a:latin typeface="Arial" panose="020B0604020202020204" pitchFamily="34" charset="0"/>
                <a:cs typeface="Arial" panose="020B0604020202020204" pitchFamily="34" charset="0"/>
              </a:rPr>
              <a:t>Shahini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q-AL" sz="1200" dirty="0">
                <a:latin typeface="Arial" panose="020B0604020202020204" pitchFamily="34" charset="0"/>
                <a:cs typeface="Arial" panose="020B0604020202020204" pitchFamily="34" charset="0"/>
              </a:rPr>
              <a:t>Dr. Altina </a:t>
            </a:r>
            <a:r>
              <a:rPr lang="sq-AL" sz="1200" dirty="0" err="1">
                <a:latin typeface="Arial" panose="020B0604020202020204" pitchFamily="34" charset="0"/>
                <a:cs typeface="Arial" panose="020B0604020202020204" pitchFamily="34" charset="0"/>
              </a:rPr>
              <a:t>Xhaferi</a:t>
            </a:r>
            <a:r>
              <a:rPr lang="sq-AL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MSc.Elda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Spahiu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MSc.Suela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Hoxhaj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3003" y="3145215"/>
            <a:ext cx="1415772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Group Members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491971" y="2156008"/>
            <a:ext cx="5877681" cy="193013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/>
          <p:cNvSpPr/>
          <p:nvPr/>
        </p:nvSpPr>
        <p:spPr>
          <a:xfrm>
            <a:off x="83002" y="4240154"/>
            <a:ext cx="7286650" cy="256642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2" descr="Home - Aka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125" y="76200"/>
            <a:ext cx="959921" cy="997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FUJITSU\Desktop\Nanoalb\nanoBalkan_logo_pa_sfond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084" y="134650"/>
            <a:ext cx="1258459" cy="922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UNIVERSITETI I MJEKESISE TIRANE">
            <a:extLst>
              <a:ext uri="{FF2B5EF4-FFF2-40B4-BE49-F238E27FC236}">
                <a16:creationId xmlns:a16="http://schemas.microsoft.com/office/drawing/2014/main" id="{9777D05A-F28B-4595-B108-607AAA12D6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6396" y="317950"/>
            <a:ext cx="1431802" cy="60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D1FAF8AA-4C5A-4857-B983-4C712A39198A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375" y="5552955"/>
            <a:ext cx="1673707" cy="1260449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9D5031FE-3D90-4CEA-BAFE-0C8C1031260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05148" y="2109405"/>
            <a:ext cx="1682933" cy="1087126"/>
          </a:xfrm>
          <a:prstGeom prst="rect">
            <a:avLst/>
          </a:prstGeom>
        </p:spPr>
      </p:pic>
      <p:pic>
        <p:nvPicPr>
          <p:cNvPr id="39" name="Picture 1">
            <a:extLst>
              <a:ext uri="{FF2B5EF4-FFF2-40B4-BE49-F238E27FC236}">
                <a16:creationId xmlns:a16="http://schemas.microsoft.com/office/drawing/2014/main" id="{F34A2CF3-DB98-4E5A-BC6E-720BED606304}"/>
              </a:ext>
            </a:extLst>
          </p:cNvPr>
          <p:cNvPicPr/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414376" y="3282794"/>
            <a:ext cx="1673707" cy="908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3B894DC7-4835-4FB5-A63B-FD46866C301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9761" y="4279337"/>
            <a:ext cx="1673708" cy="1208944"/>
          </a:xfrm>
          <a:prstGeom prst="rect">
            <a:avLst/>
          </a:prstGeom>
        </p:spPr>
      </p:pic>
      <p:pic>
        <p:nvPicPr>
          <p:cNvPr id="1026" name="Picture 2" descr="Dr. Niko Hyka, Profili Z. N. Hyka ka kryer studimet në ...">
            <a:extLst>
              <a:ext uri="{FF2B5EF4-FFF2-40B4-BE49-F238E27FC236}">
                <a16:creationId xmlns:a16="http://schemas.microsoft.com/office/drawing/2014/main" id="{4F154E53-F561-4553-A5F1-AA622D5BDE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7409" y="1219200"/>
            <a:ext cx="869775" cy="818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32556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</TotalTime>
  <Words>239</Words>
  <Application>Microsoft Office PowerPoint</Application>
  <PresentationFormat>On-screen Show (4:3)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FUJITSU</dc:creator>
  <cp:lastModifiedBy>IQE ALBMEDTECH</cp:lastModifiedBy>
  <cp:revision>42</cp:revision>
  <dcterms:created xsi:type="dcterms:W3CDTF">2020-02-03T15:07:38Z</dcterms:created>
  <dcterms:modified xsi:type="dcterms:W3CDTF">2025-04-15T13:14:02Z</dcterms:modified>
</cp:coreProperties>
</file>