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986" autoAdjust="0"/>
  </p:normalViewPr>
  <p:slideViewPr>
    <p:cSldViewPr>
      <p:cViewPr>
        <p:scale>
          <a:sx n="72" d="100"/>
          <a:sy n="72" d="100"/>
        </p:scale>
        <p:origin x="169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jpeg"/><Relationship Id="rId3" Type="http://schemas.openxmlformats.org/officeDocument/2006/relationships/hyperlink" Target="https://www.researchgate.net/profile/Valbona-Aliko?ev=hdr_xprf" TargetMode="External"/><Relationship Id="rId7" Type="http://schemas.openxmlformats.org/officeDocument/2006/relationships/hyperlink" Target="https://www.fshn.edu.al/departments/departamenti-i-biologjise/personel/prof-dr-valbona-aliko" TargetMode="External"/><Relationship Id="rId12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Valbona.aliko@unitir.edu.al" TargetMode="External"/><Relationship Id="rId11" Type="http://schemas.openxmlformats.org/officeDocument/2006/relationships/image" Target="../media/image5.jpeg"/><Relationship Id="rId5" Type="http://schemas.openxmlformats.org/officeDocument/2006/relationships/hyperlink" Target="mailto:valbona.aliko@fshn.edu.al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scholar.google.com/citations?user=S9zgjp4AAAAJ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581" y="105425"/>
            <a:ext cx="981372" cy="9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1831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Valbona ALIKO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1453" y="2156008"/>
            <a:ext cx="56353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Department of Biology, Faculty of Natural Sciences, University of Tirana, Albania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46664" y="3805108"/>
            <a:ext cx="5683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https://www.researchgate.net/profile/Valbona-Aliko?ev=hdr_xprf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35360" y="3471341"/>
            <a:ext cx="4986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https://scholar.google.com/citations?user=S9zgjp4AAAAJ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35360" y="2471176"/>
            <a:ext cx="4010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valbona.aliko@fshn.edu.al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valbona.aliko@unitir.edu.al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382" y="1306382"/>
            <a:ext cx="6111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NANOTOXICITY AND BIOMARKERS OF EFFECT RESEARCH GROUP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0282" y="3106843"/>
            <a:ext cx="58293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Prof. Dr. Valbona Aliko; Prof.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Ledia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Vasjari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; Prof.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Eliana Ibrahimi;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Dr.Fundime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Miri; Dr. Isidora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Gjata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Dr.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Eldores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Sula; Dr.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Blerta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Turani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; Ph.D. Erion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Sukaj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35360" y="2812513"/>
            <a:ext cx="58949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https://www.fshn.edu.al/departments/departamenti-i-biologjise/personel/prof-dr-valbona-aliko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ome - Ak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E74E3F-04D8-E06D-14DD-904B2B821D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646" y="1116701"/>
            <a:ext cx="1630655" cy="2028514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A9EC88-132E-AE46-06F1-38C8F20C22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88" y="3545596"/>
            <a:ext cx="1539808" cy="1588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76BBB1-6602-A61D-9AAC-89490AE4279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" r="50993"/>
          <a:stretch/>
        </p:blipFill>
        <p:spPr>
          <a:xfrm>
            <a:off x="7521189" y="4932179"/>
            <a:ext cx="1564619" cy="1849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CFD83D-429B-79A6-F67C-EEB0A24853D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4" t="64844" b="9588"/>
          <a:stretch/>
        </p:blipFill>
        <p:spPr>
          <a:xfrm>
            <a:off x="7543980" y="2951213"/>
            <a:ext cx="1540727" cy="788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001686D-3D11-6966-AA5C-F5D6AD8A24B1}"/>
              </a:ext>
            </a:extLst>
          </p:cNvPr>
          <p:cNvSpPr txBox="1"/>
          <p:nvPr/>
        </p:nvSpPr>
        <p:spPr>
          <a:xfrm>
            <a:off x="204888" y="4517610"/>
            <a:ext cx="71647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Nanotoxicity Mechanisms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 Investigating cytotoxicity, oxidative stress, inflammation, and genotoxicity induced by nanoparticles. 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Biomarkers of Exposure and Effect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 Identifying molecular and cellular biomarkers for assessing nanoparticle interactions with biological systems. 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Computational and AI-Based Toxicology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 Applying modeling and artificial intelligence for toxicity prediction and data analysis. 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Environmental and Biomedical Impacts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 Evaluating nanoparticle bioaccumulation, biodistribution, and safety in ecosystems and medical applications. 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234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Valbona</cp:lastModifiedBy>
  <cp:revision>41</cp:revision>
  <dcterms:created xsi:type="dcterms:W3CDTF">2020-02-03T15:07:38Z</dcterms:created>
  <dcterms:modified xsi:type="dcterms:W3CDTF">2025-03-02T21:18:21Z</dcterms:modified>
</cp:coreProperties>
</file>